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7" r:id="rId25"/>
    <p:sldId id="303" r:id="rId26"/>
    <p:sldId id="304" r:id="rId27"/>
    <p:sldId id="305" r:id="rId28"/>
    <p:sldId id="309" r:id="rId29"/>
    <p:sldId id="306" r:id="rId30"/>
    <p:sldId id="310" r:id="rId31"/>
    <p:sldId id="308" r:id="rId32"/>
    <p:sldId id="31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5" autoAdjust="0"/>
    <p:restoredTop sz="94660"/>
  </p:normalViewPr>
  <p:slideViewPr>
    <p:cSldViewPr>
      <p:cViewPr varScale="1">
        <p:scale>
          <a:sx n="69" d="100"/>
          <a:sy n="69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17463"/>
            <a:ext cx="9394826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7607" y="3068960"/>
            <a:ext cx="5553123" cy="15491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4400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через различные </a:t>
            </a:r>
          </a:p>
          <a:p>
            <a:pPr lvl="0" algn="just">
              <a:spcAft>
                <a:spcPts val="750"/>
              </a:spcAft>
            </a:pPr>
            <a:r>
              <a:rPr lang="ru-RU" sz="4400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виды деятельности</a:t>
            </a:r>
            <a:r>
              <a:rPr lang="ru-RU" sz="2000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.</a:t>
            </a:r>
            <a:endParaRPr lang="ru-RU" sz="2000" i="1" dirty="0">
              <a:solidFill>
                <a:srgbClr val="00206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388095"/>
            <a:ext cx="5328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Развитие речи </a:t>
            </a:r>
            <a:endParaRPr lang="ru-RU" sz="4400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843" y="332656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i="1" u="sng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Нетрадиционные </a:t>
            </a: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формы работы с детьми по формированию связной речи</a:t>
            </a:r>
            <a:r>
              <a:rPr lang="ru-RU" sz="2200" b="1" i="1" u="sng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</a:t>
            </a:r>
            <a:endParaRPr lang="ru-RU" sz="2200" b="1" i="1" u="sng" dirty="0">
              <a:solidFill>
                <a:srgbClr val="00206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142" y="1340768"/>
            <a:ext cx="86336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ТРИЗ (теории решения изобретательских задач) 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Умелое использование приемов и методов ТРИЗ успешно помогает развить у дошкольников изобретательскую смекалку, творческое воображение, связную речь. </a:t>
            </a:r>
            <a:endParaRPr lang="ru-RU" sz="2200" b="1" i="1" dirty="0" smtClean="0">
              <a:solidFill>
                <a:srgbClr val="00206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lvl="0" algn="just"/>
            <a:endParaRPr lang="ru-RU" sz="2000" i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ТРИЗ – это система коллективных игр, занятий, призванная не изменять основную программу, а максимально увеличивать ее эффективность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</a:t>
            </a:r>
          </a:p>
          <a:p>
            <a:pPr lvl="0" algn="just"/>
            <a:endParaRPr lang="ru-RU" sz="2000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Мнемотехника – это система методов и приемов, обеспечивающих успешное освоение детьми знаний об окружающем мире, эффективное запоминание структуры рассказа, сохранение и воспроизведение информации, и конечно развитие речи. 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8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Как любая методика, работа по мнемотехнике строится от простого к сложному. Поэтому лучше начать свою работу с простейших мнемоквадратов, в которых изображены 4 – 5 схематичных рисунков. Эффективно их можно применять при пересказе небольших и доступных по содержанию текстов, тем самым поддерживать интерес и развивать речевую активность. Когда дети научаться использовать мнемоквадраты,  постепенно можно вводить мнемотаблицы.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068960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Мнемотаблица - это графическое или частично графическое изображение персонажей сказки, явлений природы, некоторых действий и др. Мнемотаблица должна быть понятна детям. Опорным в таблице является изображение главных героев сказки, а так же те предметы, действия и явления, которые «завязаны» вокруг них. 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333" y="5192618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Мнемотаблицы используются: для обогащение словарного запаса, при обучении составлению рассказов, при пересказах художественной литературы, при отгадывании и загадывании загадок, при заучивании стихов.</a:t>
            </a:r>
          </a:p>
        </p:txBody>
      </p:sp>
    </p:spTree>
    <p:extLst>
      <p:ext uri="{BB962C8B-B14F-4D97-AF65-F5344CB8AC3E}">
        <p14:creationId xmlns:p14="http://schemas.microsoft.com/office/powerpoint/2010/main" val="24221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img-fotki.yandex.ru/get/5806/52732579.154/0_afb56_721b870a_XXL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8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Речевое развитие детей любого возраста – важнейшая из всех образовательных областей. Не менее важно познавательное или физическое развитие, художественно-эстетическое или социально-коммуникативное.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628" y="1916832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Возможно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ли полноценное развитие детей в любой из этих образовательных областей без речи, без общения, без коммуникативной деятельности? Познавательное развитие – это всегда многочисленные вопросы-ответы, объяснения, постановка проблем, уточнение, чтение. Физическое развитие не может обойтись без правил, команд и объяснений, а художественно-эстетическое без художественных образов, стихов, литературных текстов, их обсуждений. Уже в самом названии социально-коммуникативной области звучит необходимость использования речевых средств для реализации намеченных задач. Поэтому без речевого общения не обходится не одна образовательная область.</a:t>
            </a:r>
          </a:p>
        </p:txBody>
      </p:sp>
    </p:spTree>
    <p:extLst>
      <p:ext uri="{BB962C8B-B14F-4D97-AF65-F5344CB8AC3E}">
        <p14:creationId xmlns:p14="http://schemas.microsoft.com/office/powerpoint/2010/main" val="3999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5/12/15/163302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" y="2526"/>
            <a:ext cx="9140632" cy="68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88640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речи и художественно – эстетическое развитие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345" y="958081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Изобразительная деятельность </a:t>
            </a:r>
            <a:r>
              <a:rPr lang="ru-RU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большое познавательное и воспитательное значение. Художественное творчество - уникальное средство для развития мелкой моторики и речи в их единстве и взаимосвязи.</a:t>
            </a:r>
          </a:p>
          <a:p>
            <a:pPr lvl="0" algn="just"/>
            <a:r>
              <a:rPr lang="ru-RU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Чем больше ребенок умеет, хочет и стремится делать руками, тем он умнее и изобретательнее. По мере совершенствования мелкой моторики идет развитие речевой функции. Функция руки и речь развиваются параллельно. В процессе продуктивной деятельности детей можно учить анализировать формы, наблюдать, сравнивать, выделять черты сходства и различия предметов по величине</a:t>
            </a:r>
            <a:r>
              <a:rPr lang="ru-RU" sz="2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5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mg-fotki.yandex.ru/get/5806/52732579.154/0_afb56_721b870a_XXL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8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80648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Изобразительная деятельность имеет большое познавательное и воспитательное значение. Художественное творчество - уникальное средство для развития мелкой моторики и речи в их единстве и взаимосвязи.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Чем больше ребенок умеет, хочет и стремится делать руками, тем он умнее и изобретательнее. По мере совершенствования мелкой моторики идет развитие речевой функции. Функция руки и речь развиваются параллельно. В процессе продуктивной деятельности детей можно учить анализировать формы, наблюдать, сравнивать, выделять черты сходства и различия предметов по величине.</a:t>
            </a:r>
          </a:p>
        </p:txBody>
      </p:sp>
    </p:spTree>
    <p:extLst>
      <p:ext uri="{BB962C8B-B14F-4D97-AF65-F5344CB8AC3E}">
        <p14:creationId xmlns:p14="http://schemas.microsoft.com/office/powerpoint/2010/main" val="1883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405" y="260648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Когда ребёнок изображает простейшие предметы и явления, он познаёт их, у него формируются первые представления. Сначала малыши просто черкают карандашом или фломастером, потом начинают рисовать округлые линии и прочие загогулины. Специалисты называют такой период доизобразительным. Сейчас для ребенка не важен результат. Ему интересен сам процесс! Попробуйте придумывать вместе с ребенком, что же это он нарисовал, спрашивайте, что это… Такое внимание подстегнет интерес крохи к рисованию. Вскоре он будет не только «закалякивать» лист бумаги, но и объяснять: «Это – курочка, ко-ко-ко, зернышки клюет. А это – машина поехала…».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Когда ребенок лепит, развивается его мелкая моторика, что, в свою очередь, влияет на развитие речи и мышления, к тому же лепка благотворно влияет на нервную систему в целом и стимулируется развитие творчества ребёнка.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моей группе дети очень любят рисовать и лепить. Эти виды деятельности предполагает совместное творчество взрослого и ребенка, развивает речь, фантазию и творчество.</a:t>
            </a:r>
          </a:p>
        </p:txBody>
      </p:sp>
    </p:spTree>
    <p:extLst>
      <p:ext uri="{BB962C8B-B14F-4D97-AF65-F5344CB8AC3E}">
        <p14:creationId xmlns:p14="http://schemas.microsoft.com/office/powerpoint/2010/main" val="33456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591" y="166547"/>
            <a:ext cx="31808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200" b="1" i="1" u="sng" dirty="0" smtClean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Музыкальное развитие</a:t>
            </a:r>
            <a:endParaRPr lang="ru-RU" sz="2200" b="1" i="1" u="sng" dirty="0">
              <a:solidFill>
                <a:srgbClr val="002060"/>
              </a:solidFill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122" y="597434"/>
            <a:ext cx="84969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b="1" i="1" dirty="0">
              <a:solidFill>
                <a:prstClr val="black"/>
              </a:solidFill>
              <a:ea typeface="SimSun" pitchFamily="2" charset="-122"/>
            </a:endParaRP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Большинство детских песенок состоит из простых, часто повторяющихся слов, а основным средством овладения языком и развития речи является повтор. Дети даже не осознают, что через повторение они заучивают слова, так как произносят их снова и снова, запоминание куплетов из песен развивает умение составлять фразы и предложения. И сами того не замечая, дети изучают основы поэзии! Пение требует четкой работы артикуляционного аппарата (губ, языка), это, конечно, помогает развитию четкой дикции ребенка. </a:t>
            </a:r>
            <a:endParaRPr lang="ru-RU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537" y="404664"/>
            <a:ext cx="813690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Речь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ребенка можно развивать через другие виды музыкальной деятельности. Например, через музыкальные пальчиковые игры. Как известно, развитие мелкой моторики положительно влияет на активизацию речевых центров в головном мозге. Малышам нравятся потешные игры с пальчиками. Приговаривая при этом веселые стишки, напевая короткие попевки («Сорока-ворона», «Ладушки», «Водичка, водичка, умой мое личико»), можно превратить развивающие упражнения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в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увлекательное развлечение. Песни, сопровождающиеся жестами, движениями, способствуют не только прочному запоминанию, но и развитию координации движений. Получается, что мы «раскрашиваем» песню с помощью простых движений.</a:t>
            </a:r>
            <a:endParaRPr lang="ru-RU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1328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Не маловажную роль в развитии речи, пополнении словарного запаса ребенка играет художественная литература.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7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064896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Произведения литературы способствуют развитию речи, дают образцы русского литературного языка, обогащают словарный запас новыми словами, поэтической лексикой, образными выражениями. Иллюстрации к произведениям помогают ребенку изложить свое отношение к прослушанному, используя готовые языковые формы.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Чтение литературных произведений раскрывает перед детьми все неисчерпаемое богатство русского языка, способствует тому, что они начинают пользоваться этим богатством в обыденном речевом общении и в самостоятельном творчестве.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Потешки отлично развивают речевой слух ребенка: умение различать звуки, близкие по звучанию, ритм и плавность речи, интонацию и выразительность</a:t>
            </a:r>
            <a:endParaRPr lang="ru-RU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24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0"/>
            <a:ext cx="9143999" cy="686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05068"/>
            <a:ext cx="871296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100" b="1" i="1" dirty="0">
                <a:solidFill>
                  <a:srgbClr val="002060"/>
                </a:solidFill>
                <a:ea typeface="Times New Roman"/>
                <a:cs typeface="Times New Roman"/>
              </a:rPr>
              <a:t>Речь – это инструмент развития высших отделов психики человека. Обучая ребенка родной речи, взрослые способствуют развитию его интеллекта и высших эмоций, подготавливают условия для успешного обучения в школе.</a:t>
            </a:r>
            <a:r>
              <a:rPr lang="ru-RU" sz="2100" b="1" i="1" dirty="0">
                <a:solidFill>
                  <a:srgbClr val="002060"/>
                </a:solidFill>
                <a:ea typeface="Times New Roman"/>
              </a:rPr>
              <a:t> Чтобы ребенок своевременно и качественно овладел устной речью, необходимо, чтобы он пользовался ей как можно чаще, вступая в контакт со сверстниками и со взрослыми, т.е. обладал определенной речевой активностью. При нормальном становлении речи этот процесс протекает незаметно, сам собой, а педагогически правильная организация жизни и общения детей позволяет ускорить формирование речевой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27498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776864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Пословицы и поговорки учат детей ясно, лаконично и выразительно высказывать свои мысли и чувства, интонационно окрашивая свою речь. При этом развивается умение творчески использовать слово, умение образно мыслить 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Особая ценность в решении задач словарной работы заключается в обучении отгадыванию загадок. На таких занятиях осуществляется закрепление знаний об особенностях предметов и соответствующего словаря.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61048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Большим плюсом в работе с детьми по речевому развитию является то, что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детский сад сотрудничает с библиотекой 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которой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совместно проводятся мероприятии для детей: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инсценировки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сказок, выставки, обзор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литературы и т.п.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img-fotki.yandex.ru/get/5806/52732579.154/0_afb56_721b870a_XXL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8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280" y="516927"/>
            <a:ext cx="83894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дыхательная и пальчиковая гимнастика</a:t>
            </a:r>
            <a:endParaRPr lang="ru-RU" sz="2200" b="1" i="1" u="sng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Дыхательные упражнения улучшают полноту речевого дыхания, ритмику организма, развивают самоконтроль и произвольность.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Зрительная гимнастика позволяет расширить поле зрения, улучшить восприятие. Однонаправленные и разнонаправленные движения глаз и языка развивают межполушарное взаимодействие и повышают энергетику организма.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Пальчиковые игры и упражнения, систематически используемые на занятиях, оказывают стимулирующее влияние на развитие речедвигательных зон коры головного мозга, что благоприятно отражается на развитие речи детей. Они способствуют ориентировке в пространстве ,развитию координации движений и даже постановке звуков. Кроме того, они вызывают у детей положительный эмоциональный отклик.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2598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450"/>
              </a:spcBef>
              <a:spcAft>
                <a:spcPts val="450"/>
              </a:spcAft>
            </a:pP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Развитие речи в процессе познавательного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7917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0169"/>
            <a:ext cx="8280920" cy="374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100" b="1" i="1" u="sng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Экскурсии, беседы, наблюдения и прогулки</a:t>
            </a:r>
            <a:endParaRPr lang="ru-RU" sz="2100" b="1" i="1" u="sng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С целью обогащения содержания речи, развития словаря, воспитания желания использовать в речи средства интонационной выразительности с детьми необходимо  проводить экскурсии, наблюдения за окружающей действительностью, рассматривание картин, беседы на интересующие детей темы, в ходе которых создается условия, побуждающие ребенка к связному высказыванию:. «Наша группа», </a:t>
            </a:r>
            <a:r>
              <a:rPr lang="ru-RU" sz="21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«</a:t>
            </a: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Моя семья», «Наша Родина- Россия», «Что у меня внутри». «Золотая осень», «Что такое транспорт», «Зачем нужны правила дорожного движения», и многие другие.</a:t>
            </a:r>
            <a:endParaRPr lang="ru-RU" sz="21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293096"/>
            <a:ext cx="82809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Прогулка - это не только важный режимный момент, но и замечательный способ развития речи ребёнка. Территория детского сада </a:t>
            </a:r>
            <a:r>
              <a:rPr lang="ru-RU" sz="21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разнообразная и интересна во все времена года. На </a:t>
            </a: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прогулках дети отмечают все, что они видят вокруг себя и стараются выразить свое впечатление словами.</a:t>
            </a:r>
          </a:p>
        </p:txBody>
      </p:sp>
    </p:spTree>
    <p:extLst>
      <p:ext uri="{BB962C8B-B14F-4D97-AF65-F5344CB8AC3E}">
        <p14:creationId xmlns:p14="http://schemas.microsoft.com/office/powerpoint/2010/main" val="27846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136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Природа является обстановкой наиболее естественной и могущественной в своем воспитательном воздействии. Она не только закаляет здоровье и силы ребенка, но и благоприятно воздействует на обогащение и развитие языка детей. Работа детей на воздухе, в саду и огороде, постепенное знакомство с миром животных, растений, насекомых, со всеми видами производств и человеческого труда способствует увеличению и систематизированию запаса их знаний , развивает и обогащает </a:t>
            </a:r>
            <a:r>
              <a:rPr lang="ru-RU" sz="2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речь.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02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61" y="0"/>
            <a:ext cx="92081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276872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Одним из самых действенных средств познавательно-речевого развития дошкольников является игра.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276872"/>
            <a:ext cx="6179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Если во время организованной образовательной деятельности ребёнок получает знания, то во время игры он имеет возможность отразить знания об окружающем мире, поделиться с этими знаниями с товарищами, найти единомышленников по интересам. Отдельные виды игр по-разному действуют на познавательно-речевое развитие.</a:t>
            </a:r>
            <a:endParaRPr lang="ru-RU" sz="21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Сюжетно-ролевые игры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расширяют представления об окружающем мире, способствуют развитию речевого диалога. Игровые действия повышают умственную активность детей, ставят их в такие обстоятельства, которые требуют нужного высказывания, развивают умение использовать вежливые формы обращения, умение выражать эмоционально-положительное отношение к собеседнику с помощью средств речевого этикета.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123" y="3501008"/>
            <a:ext cx="8424936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 подвижных играх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у детей развивали умение игрового и делового общения со сверстниками, желание участвовать в совместной коллективной деятельности; умение учитывать в процессе игры настроение, эмоциональное состояние сверстников.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59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476672"/>
            <a:ext cx="8028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Одним из важных условий успешности в развитии речи в ходе подвижных игр является заинтересованность в них самих детей. Поэтому все игры, организованные воспитателем, должны проводиться эмоционально, живо и непринужденно.</a:t>
            </a:r>
            <a:endParaRPr lang="ru-RU" sz="2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540" y="2304975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Дидактическая игра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пополняет и активизирует словарь, формирует правильное звукопроизношение, развивает связную речь, умение правильно выражать свои мысли.</a:t>
            </a:r>
          </a:p>
          <a:p>
            <a:pPr lvl="0" algn="just"/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помощью дидактических игр обогащается словарный запас детей. Так же они используются для закрепления словаря детей (существительные, прилагательные, глаголы, названия цвета, пространственные понятия, предлоги и т. д.) . Развивается речь, память, внимание, логическое мышление, зрительная память. Закрепляется культура поведения, навыки 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241731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3056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Игры для развития мелкой моторики рук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4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05092"/>
            <a:ext cx="882047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i="1" dirty="0">
                <a:solidFill>
                  <a:srgbClr val="002060"/>
                </a:solidFill>
                <a:ea typeface="Times New Roman"/>
                <a:cs typeface="Times New Roman"/>
              </a:rPr>
              <a:t>В  настоящее  время   проблема   развития  речи   становится  особенно актуальной. Все больше с каждым годом в садик поступают детей с различными недостатками речи.  К сожалению занятость родителей,  недостаток общения  родителей  со  своими  детьми, игнорирование  речевых  трудностей,    лишь увеличивает  число дошкольников  с  недостатками  речи.  Дома ребёнок проводит мало времени в обществе взрослых (всё больше за компьютером, у телевизора или со своими игрушками), редко слушает рассказы и сказки из уст мамы с папой, а уж планомерные развивающие занятия дома по освоению речи – вообще редкость. То, что ребенок получает в детском саду, ту работу которую проводят с ним воспитатели, а в старших группах и логопеды, не достаточно. Многие родители полагаются в решении проблемы на детский сад, но только совместными усилиями можно достичь результата. И тогда  к моменту поступления в школу у ребенка не возникнет ни каких проблем</a:t>
            </a:r>
            <a:endParaRPr lang="ru-RU" sz="2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9573" y="2564904"/>
            <a:ext cx="6246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Развитие мелкой моторики благотворно влияет на развитие речи ребёнка, т.к. все движения организма и речевая моторика имеют единые механизмы. Следовательно, движения руки всегда тесно связаны с речью и способствуют её развитию.</a:t>
            </a:r>
            <a:endParaRPr lang="ru-RU" sz="22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95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6252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Хорошими помощниками для развития мелкой моторики являются: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Игрушки-шнуровки - дают возможность придумать множество игр;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Кубики и пирамидки – развивают не только мелкую моторику и пространственное мышление, но и внимание и логику;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Конструкторы - развивают пространственное мышление, моторику, творческие способности;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Рамки и вкладыши - способствуют развитию мелкой моторки рук, самостоятельности, внимания, цветового восприятия предмета, логического и ассоциативного мышления;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Пазлы –дают возможность развития внимания, сообразительности, логического мышления, координированной работы глаз и кистей рук;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Мозаика - способствует развитию мелкой моторики, сообразительности и творческих способностей ребенка</a:t>
            </a:r>
            <a:r>
              <a:rPr lang="ru-RU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rgbClr val="333333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6648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31852"/>
            <a:ext cx="8496944" cy="402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ТРУД</a:t>
            </a:r>
            <a:endParaRPr lang="ru-RU" sz="2200" b="1" i="1" u="sng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Важную роль в развитии речи детей играет формирование навыков самообслуживания и элементов труда – дежурства детей, сервировка стола, уборка посуды после еды, раздача материалов и пособий, приготовленных воспитателем для занятий и т.д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 ходе выполнения детьми трудовых поручений и наблюдения за трудовой деятельностью взрослых развиваются и совершенствуются навыки пользования самостоятельной активной речью, осуществляется коррекция общего и речевого поведения, закрепляются формы вежливого обращения</a:t>
            </a:r>
            <a:r>
              <a:rPr lang="ru-RU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40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969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100" b="1" i="1" dirty="0">
                <a:solidFill>
                  <a:srgbClr val="002060"/>
                </a:solidFill>
                <a:ea typeface="Times New Roman"/>
                <a:cs typeface="Times New Roman"/>
              </a:rPr>
              <a:t>Овладение речью в возрасте от 3 до 7 лет имеет ключевое значение, ведь этот период наиболее сенситивен к ее усвоению.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314" y="1422335"/>
            <a:ext cx="86947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100" b="1" i="1" dirty="0">
                <a:solidFill>
                  <a:srgbClr val="002060"/>
                </a:solidFill>
                <a:ea typeface="Times New Roman"/>
                <a:cs typeface="Times New Roman"/>
              </a:rPr>
              <a:t>Дошкольный возраст – это период активного усвоения ребенком разговорного языка, становление и развитие всех сторон речи: фонетической, лексической, грамматической. Чем раньше будет начато обучение родному языку, тем свободнее ребенок будет им пользоваться в дальнейшем</a:t>
            </a:r>
            <a:r>
              <a:rPr lang="ru-RU" sz="2100" b="1" dirty="0">
                <a:solidFill>
                  <a:srgbClr val="002060"/>
                </a:solidFill>
                <a:ea typeface="Times New Roman"/>
                <a:cs typeface="Times New Roman"/>
              </a:rPr>
              <a:t>.</a:t>
            </a:r>
            <a:r>
              <a:rPr lang="ru-RU" sz="2100" b="1" dirty="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465" y="3356992"/>
            <a:ext cx="868650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ea typeface="Times New Roman"/>
              </a:rPr>
              <a:t>В идеале у ребенка старшего дошкольного возраста (5-7 лет) речь должна быть чистой, внятной, без нарушений звукопроизношения, ведь в этом возрасте заканчивается процесс овладения звуками. </a:t>
            </a:r>
            <a:r>
              <a:rPr lang="ru-RU" sz="2100" b="1" i="1" dirty="0">
                <a:solidFill>
                  <a:srgbClr val="002060"/>
                </a:solidFill>
                <a:ea typeface="Times New Roman"/>
                <a:cs typeface="Times New Roman"/>
              </a:rPr>
              <a:t>Возрастает речевая активность. Дети в этом возрасте не только задают вопросы, но и  сами отвечают на поставленные вопросы взрослого охотно, и подолгу, рассказывают о своих наблюдениях и впечатлениях.</a:t>
            </a:r>
          </a:p>
        </p:txBody>
      </p:sp>
    </p:spTree>
    <p:extLst>
      <p:ext uri="{BB962C8B-B14F-4D97-AF65-F5344CB8AC3E}">
        <p14:creationId xmlns:p14="http://schemas.microsoft.com/office/powerpoint/2010/main" val="28001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100" b="1" i="1" dirty="0">
                <a:solidFill>
                  <a:srgbClr val="002060"/>
                </a:solidFill>
              </a:rPr>
              <a:t>Очень часто родители малышей раннего возраста задают следующие вопросы: «Когда ребенок начинает говорить?», «Почему ребенок в 2 года до сих пор молчит?», «Как научить малыша разговаривать?» и т.д. Сразу следует отметить, что развитие речи детей раннего возраста – это сложный психологический процесс, который связан с индивидуальными особенностями, с физическим и умственным развитием ребенка и многими другими факторами.</a:t>
            </a:r>
            <a:br>
              <a:rPr lang="ru-RU" sz="2100" b="1" i="1" dirty="0">
                <a:solidFill>
                  <a:srgbClr val="002060"/>
                </a:solidFill>
              </a:rPr>
            </a:br>
            <a:r>
              <a:rPr lang="ru-RU" sz="2100" b="1" i="1" dirty="0">
                <a:solidFill>
                  <a:srgbClr val="002060"/>
                </a:solidFill>
              </a:rPr>
              <a:t>Поэтому, главная ошибка всех родителей – сравнивать успехи своего ребенка с успехами чужих детей. Заставить малыша говорить никогда не получится даже у самых строгих воспитателей и родителей. А вот постараться помочь ему в развитии речи может каждый.</a:t>
            </a:r>
          </a:p>
        </p:txBody>
      </p:sp>
    </p:spTree>
    <p:extLst>
      <p:ext uri="{BB962C8B-B14F-4D97-AF65-F5344CB8AC3E}">
        <p14:creationId xmlns:p14="http://schemas.microsoft.com/office/powerpoint/2010/main" val="81687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08912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1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три основные и ведущие задачи по развитию речи детей:</a:t>
            </a:r>
          </a:p>
          <a:p>
            <a:pPr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1) развивать связную речь ребенка, его речевое творчество через практическую деятельность;</a:t>
            </a:r>
          </a:p>
          <a:p>
            <a:pPr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2) учить детей овладевать родным языком в процессе расширения и углубления знаний об окружающем;</a:t>
            </a:r>
          </a:p>
          <a:p>
            <a:pPr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3) развивать у детей потребность в общении как первейшего условия успешной деятельности</a:t>
            </a:r>
            <a:r>
              <a:rPr lang="ru-RU" sz="21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</a:t>
            </a:r>
            <a:endParaRPr lang="ru-RU" sz="2100" b="1" i="1" dirty="0">
              <a:solidFill>
                <a:srgbClr val="00206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0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Для реализации поставленных задач воспитателю необходимо:</a:t>
            </a:r>
          </a:p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формировать речь детей через развитие познавательной деятельности (как самостоятельной, так и специально </a:t>
            </a:r>
            <a:r>
              <a:rPr lang="ru-RU" sz="21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организованной)</a:t>
            </a:r>
            <a:endParaRPr lang="ru-RU" sz="2100" b="1" i="1" dirty="0">
              <a:solidFill>
                <a:srgbClr val="00206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ежедневно организовывать разнообразную самостоятельную деятельность детей (игровую, художественно-речевую, продуктивную и т. д.,</a:t>
            </a:r>
          </a:p>
          <a:p>
            <a:pPr lvl="0" algn="just">
              <a:spcAft>
                <a:spcPts val="750"/>
              </a:spcAft>
            </a:pPr>
            <a:r>
              <a:rPr lang="ru-RU" sz="21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ежедневно предусматривать индивидуальное речевое общение с ребенком (по его личным вопросам, по литературным произведениям, с использованием малых форм фольклора, по рисункам детей и т. п.,</a:t>
            </a:r>
          </a:p>
        </p:txBody>
      </p:sp>
    </p:spTree>
    <p:extLst>
      <p:ext uri="{BB962C8B-B14F-4D97-AF65-F5344CB8AC3E}">
        <p14:creationId xmlns:p14="http://schemas.microsoft.com/office/powerpoint/2010/main" val="394572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Методы </a:t>
            </a:r>
            <a:r>
              <a:rPr lang="ru-RU" sz="2200" b="1" i="1" u="sng" dirty="0" err="1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развитияречи</a:t>
            </a: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Наглядные: Непосредственное наблюдение и его разновидности (Наблюдения в природе, экскурсии) Опосредованное наблюдение (изобразительная наглядность: рассматривание игрушек и картин, рассказывание по игрушкам, картинам) Словесные: чтение и рассказывание художественных произведений, заучивание наизусть, пересказ, обобщающая беседа, рассказывание без опоры на наглядный материал. Практические: дидактические игры, игры - драматизации, инсценировки, дидактические упражнения, пластические этюды, хороводные игры.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 algn="just">
              <a:spcAft>
                <a:spcPts val="75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Средства развития речи</a:t>
            </a:r>
            <a:r>
              <a:rPr lang="ru-RU" sz="2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: общение взрослых и детей, культурная языковая среда, обучение родной речи на занятиях, художественная литература, изобразительное искусство, музыка, театр, занятия по другим разделам программы. </a:t>
            </a:r>
            <a:endParaRPr lang="ru-RU" sz="22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236717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  работе при формировании речевого развития должны использоваться не только традиционные формы, методы и приемы, но и нетрадиционные.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782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846</TotalTime>
  <Words>2187</Words>
  <Application>Microsoft Office PowerPoint</Application>
  <PresentationFormat>Экран (4:3)</PresentationFormat>
  <Paragraphs>80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Уважаемые коллеги и родители, я хочу познакомить вас со своей темой самообразования «Речевое развитие через различные виды деятельности». Сразу хочется сказать, что все это вы прекрасно знаете, и большинство используете на практике. Просто мы с вами немножко освежим свои знания как говорится, все новое это хорошо забытое старое. </dc:title>
  <dc:creator>пк</dc:creator>
  <cp:lastModifiedBy>пк</cp:lastModifiedBy>
  <cp:revision>69</cp:revision>
  <dcterms:created xsi:type="dcterms:W3CDTF">2016-11-19T19:49:33Z</dcterms:created>
  <dcterms:modified xsi:type="dcterms:W3CDTF">2016-11-28T06:33:27Z</dcterms:modified>
</cp:coreProperties>
</file>